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aveat"/>
      <p:regular r:id="rId21"/>
      <p:bold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C3FBB3-95CD-40EF-B8E4-15DF384D4CB7}">
  <a:tblStyle styleId="{CBC3FBB3-95CD-40EF-B8E4-15DF384D4C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includes: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/>
              <a:t>Game </a:t>
            </a:r>
            <a:r>
              <a:rPr lang="en"/>
              <a:t>information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/>
              <a:t>Company</a:t>
            </a:r>
            <a:r>
              <a:rPr lang="en"/>
              <a:t> information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</a:t>
            </a:r>
            <a:r>
              <a:rPr lang="en" u="sng"/>
              <a:t>sers</a:t>
            </a:r>
            <a:r>
              <a:rPr lang="en"/>
              <a:t> information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/>
              <a:t>Reviews</a:t>
            </a:r>
            <a:r>
              <a:rPr lang="en"/>
              <a:t> information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</a:t>
            </a:r>
            <a:r>
              <a:rPr lang="en" u="sng"/>
              <a:t>enre</a:t>
            </a:r>
            <a:endParaRPr u="sng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/>
              <a:t>Platform</a:t>
            </a:r>
            <a:r>
              <a:rPr lang="en"/>
              <a:t> information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Retrieving top 5 users with most reviews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reviews with ratings within a given range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a genre of game with a specific rating from a given time range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top games by score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all games related to a given game - relation is done by genre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all games created by a specific company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Show all reviews created by a specific user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Retrieving top 5 users with most reviews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reviews with ratings within a given range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a genre of game with a specific rating from a given time range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Listing top games by score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all games related to a given game - relation is done by genre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List all games created by a specific company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Show all reviews created by a specific user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91366" y="23338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 Database</a:t>
            </a:r>
            <a:endParaRPr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 Thugs -N- </a:t>
            </a:r>
            <a:r>
              <a:rPr lang="en"/>
              <a:t>Harmony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975" y="926400"/>
            <a:ext cx="2422031" cy="151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Criteria 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Evaluated</a:t>
            </a:r>
            <a:r>
              <a:rPr b="1" lang="en" sz="1800"/>
              <a:t> the project on four criteria:</a:t>
            </a:r>
            <a:endParaRPr b="1"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Effort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Successes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Areas of Improvement</a:t>
            </a:r>
            <a:endParaRPr sz="1800"/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Learning Outcomes</a:t>
            </a:r>
            <a:endParaRPr sz="1800"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267" y="1183725"/>
            <a:ext cx="6620933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Effort 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effort on the project is broken down into categories:</a:t>
            </a:r>
            <a:endParaRPr b="1" sz="2000"/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Proposal: </a:t>
            </a:r>
            <a:r>
              <a:rPr lang="en" sz="2000"/>
              <a:t>met multiple times, formulated idea</a:t>
            </a:r>
            <a:endParaRPr sz="2000"/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Report:  </a:t>
            </a:r>
            <a:r>
              <a:rPr lang="en" sz="2000"/>
              <a:t>multiple</a:t>
            </a:r>
            <a:r>
              <a:rPr lang="en" sz="2000"/>
              <a:t> meetings, collaboration, extra SQL queries</a:t>
            </a:r>
            <a:endParaRPr sz="2000"/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Presentation:</a:t>
            </a:r>
            <a:r>
              <a:rPr lang="en" sz="2000"/>
              <a:t>  covers all aspects of project, organized</a:t>
            </a:r>
            <a:endParaRPr sz="2000"/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Conclusion: </a:t>
            </a:r>
            <a:r>
              <a:rPr lang="en" sz="2000"/>
              <a:t>significant effort for this project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Successes 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team members spent effort on:</a:t>
            </a:r>
            <a:endParaRPr sz="1800"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Proposal</a:t>
            </a:r>
            <a:endParaRPr sz="1800"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Report</a:t>
            </a:r>
            <a:endParaRPr sz="1800"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Presentation</a:t>
            </a:r>
            <a:endParaRPr sz="1800"/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Kept quality and p</a:t>
            </a:r>
            <a:r>
              <a:rPr b="1" lang="en" sz="1800"/>
              <a:t>rofessionalism in mind throughout project</a:t>
            </a:r>
            <a:r>
              <a:rPr b="1" lang="en" sz="1800"/>
              <a:t> </a:t>
            </a:r>
            <a:endParaRPr b="1"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900" y="458550"/>
            <a:ext cx="3298725" cy="32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Areas of Improvement 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Assign a </a:t>
            </a:r>
            <a:r>
              <a:rPr b="1" lang="en" sz="1800"/>
              <a:t>team lead</a:t>
            </a:r>
            <a:endParaRPr b="1"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Delegate roles </a:t>
            </a:r>
            <a:r>
              <a:rPr lang="en" sz="1800"/>
              <a:t>and project tasks at project start date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Practice consistent and </a:t>
            </a:r>
            <a:r>
              <a:rPr b="1" lang="en" sz="1800"/>
              <a:t>clear communication</a:t>
            </a:r>
            <a:r>
              <a:rPr lang="en" sz="1800"/>
              <a:t> to eliminate confusion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opening/closing a task, </a:t>
            </a:r>
            <a:r>
              <a:rPr b="1" lang="en" sz="1800"/>
              <a:t>update team members</a:t>
            </a:r>
            <a:r>
              <a:rPr lang="en" sz="1800"/>
              <a:t> to avoid overlap, redundancy, and uneven distribution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Utilize a t</a:t>
            </a:r>
            <a:r>
              <a:rPr b="1" lang="en" sz="1800"/>
              <a:t>eam schedule </a:t>
            </a:r>
            <a:r>
              <a:rPr lang="en" sz="1800"/>
              <a:t>and </a:t>
            </a:r>
            <a:r>
              <a:rPr b="1" lang="en" sz="1800"/>
              <a:t>hold team members accountable</a:t>
            </a:r>
            <a:r>
              <a:rPr lang="en" sz="1800"/>
              <a:t> for attending </a:t>
            </a:r>
            <a:r>
              <a:rPr i="1" lang="en" sz="1800"/>
              <a:t>all</a:t>
            </a:r>
            <a:r>
              <a:rPr lang="en" sz="1800"/>
              <a:t> mandatory meetings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Learning Outcomes 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 and practice how to execute: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 proposal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Database design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Implementation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Teamwork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Collaboration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 delivery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From a small vision, we were able to create a tangible deliverable!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558913"/>
            <a:ext cx="266700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50" y="2083401"/>
            <a:ext cx="3764123" cy="19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19150" y="1609725"/>
            <a:ext cx="6820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Primary Deliverable:</a:t>
            </a:r>
            <a:r>
              <a:rPr b="1" lang="en" sz="2000"/>
              <a:t> Backend database for video game website</a:t>
            </a:r>
            <a:endParaRPr b="1" sz="20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Functions: rating, reviewing, searching overall game information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Future Front End Functions: </a:t>
            </a:r>
            <a:endParaRPr sz="1800" u="sng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Account creation with profile customization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</a:t>
            </a:r>
            <a:r>
              <a:rPr lang="en" sz="1800"/>
              <a:t>reviews</a:t>
            </a:r>
            <a:r>
              <a:rPr lang="en" sz="1800"/>
              <a:t> and ratings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Access other reviews and ratings, game and platform pricing, release dates, and game genres</a:t>
            </a:r>
            <a:endParaRPr sz="180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-237750"/>
            <a:ext cx="3271224" cy="27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66700" y="218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066425"/>
            <a:ext cx="64960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804125" y="2094450"/>
            <a:ext cx="4248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75" y="219288"/>
            <a:ext cx="3406675" cy="47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19150" y="421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819150" y="1087925"/>
            <a:ext cx="7505700" cy="21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early stages, the tables were not all in BCNF:</a:t>
            </a:r>
            <a:endParaRPr sz="18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56" name="Shape 156"/>
          <p:cNvGraphicFramePr/>
          <p:nvPr/>
        </p:nvGraphicFramePr>
        <p:xfrm>
          <a:off x="819138" y="170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{CBC3FBB3-95CD-40EF-B8E4-15DF384D4CB7}</a:tableStyleId>
              </a:tblPr>
              <a:tblGrid>
                <a:gridCol w="1368100"/>
                <a:gridCol w="6169350"/>
              </a:tblGrid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Table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Functional Dependencies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Company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company_name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employee_count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Game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game_id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game_name, content_rating, company_name, genre_id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enre_id -&gt; genre_name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Version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game_id, platform_name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platform_release_date, game_price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platform_name -&gt; platform_price, platform_date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User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user_id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username, f_name, l_name, Dob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Review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review_id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game_id, score, comment, user_id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819150" y="319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819150" y="818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We then normalized our</a:t>
            </a:r>
            <a:r>
              <a:rPr lang="en" sz="1800"/>
              <a:t> tables to be BCNF: </a:t>
            </a:r>
            <a:endParaRPr sz="1800"/>
          </a:p>
        </p:txBody>
      </p:sp>
      <p:graphicFrame>
        <p:nvGraphicFramePr>
          <p:cNvPr id="163" name="Shape 163"/>
          <p:cNvGraphicFramePr/>
          <p:nvPr/>
        </p:nvGraphicFramePr>
        <p:xfrm>
          <a:off x="803263" y="130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{CBC3FBB3-95CD-40EF-B8E4-15DF384D4CB7}</a:tableStyleId>
              </a:tblPr>
              <a:tblGrid>
                <a:gridCol w="1368100"/>
                <a:gridCol w="6169350"/>
              </a:tblGrid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Table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Functional Dependencies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Company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company_name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employee_count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Game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game_id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game_name, content_rating, company_name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Genre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genre_id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genre_name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Game_Genre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genre_id, game_id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Platform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platform_name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platform_price, platform_date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Version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game_id, platform_name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platform_release_date, game_price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User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user_id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username, f_name, l_name, Dob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Review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2"/>
                          </a:solidFill>
                        </a:rPr>
                        <a:t>review_id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-&gt; game_id, score, comment, user_id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586175" y="796438"/>
            <a:ext cx="7505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98200" y="1525925"/>
            <a:ext cx="651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Possible query statements include: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Listing a genre of game with a specific rating from a given time range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Listing top games by score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all games related to a given game - relation is done by genre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all games created by a specific company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Show all reviews created by a specific user</a:t>
            </a:r>
            <a:endParaRPr sz="1600"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00" y="1941500"/>
            <a:ext cx="3400824" cy="29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586175" y="796438"/>
            <a:ext cx="7505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 Continued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98200" y="1373525"/>
            <a:ext cx="8665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Possible query statements include:</a:t>
            </a:r>
            <a:endParaRPr b="1" sz="1800"/>
          </a:p>
          <a:p>
            <a:pPr indent="-3302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Retrieving top 5 users with most reviews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Listing reviews with ratings within a given range</a:t>
            </a:r>
            <a:r>
              <a:rPr lang="en" sz="1600"/>
              <a:t> (example below)</a:t>
            </a:r>
            <a:endParaRPr sz="1600"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80" y="2665605"/>
            <a:ext cx="7254300" cy="2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 of Application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Consistency of data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Access and update control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per game control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